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3" r:id="rId2"/>
    <p:sldId id="264" r:id="rId3"/>
    <p:sldId id="261" r:id="rId4"/>
    <p:sldId id="258" r:id="rId5"/>
    <p:sldId id="265" r:id="rId6"/>
    <p:sldId id="266" r:id="rId7"/>
    <p:sldId id="259" r:id="rId8"/>
    <p:sldId id="260" r:id="rId9"/>
    <p:sldId id="267" r:id="rId10"/>
    <p:sldId id="262" r:id="rId11"/>
  </p:sldIdLst>
  <p:sldSz cx="9144000" cy="6858000" type="screen4x3"/>
  <p:notesSz cx="6858000" cy="9144000"/>
  <p:defaultTextStyle>
    <a:defPPr>
      <a:defRPr lang="de-DE"/>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9" autoAdjust="0"/>
    <p:restoredTop sz="94627" autoAdjust="0"/>
  </p:normalViewPr>
  <p:slideViewPr>
    <p:cSldViewPr>
      <p:cViewPr varScale="1">
        <p:scale>
          <a:sx n="70" d="100"/>
          <a:sy n="70" d="100"/>
        </p:scale>
        <p:origin x="-522" y="-10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smtClean="0"/>
              <a:t>Titelmasterformat durch Klicken bearbeiten</a:t>
            </a:r>
            <a:endParaRPr lang="de-DE"/>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Formatvorlage des Untertitelmasters durch Klicken bearbeiten</a:t>
            </a:r>
            <a:endParaRPr lang="de-DE"/>
          </a:p>
        </p:txBody>
      </p:sp>
      <p:sp>
        <p:nvSpPr>
          <p:cNvPr id="4" name="Datumsplatzhalter 3"/>
          <p:cNvSpPr>
            <a:spLocks noGrp="1"/>
          </p:cNvSpPr>
          <p:nvPr>
            <p:ph type="dt" sz="half" idx="10"/>
          </p:nvPr>
        </p:nvSpPr>
        <p:spPr/>
        <p:txBody>
          <a:bodyPr/>
          <a:lstStyle>
            <a:lvl1pPr>
              <a:defRPr/>
            </a:lvl1pPr>
          </a:lstStyle>
          <a:p>
            <a:pPr>
              <a:defRPr/>
            </a:pPr>
            <a:fld id="{0F6FCE8B-1694-41F2-AB33-083C29CA173F}" type="datetimeFigureOut">
              <a:rPr lang="de-DE"/>
              <a:pPr>
                <a:defRPr/>
              </a:pPr>
              <a:t>27.08.2012</a:t>
            </a:fld>
            <a:endParaRPr lang="de-DE" dirty="0"/>
          </a:p>
        </p:txBody>
      </p:sp>
      <p:sp>
        <p:nvSpPr>
          <p:cNvPr id="5" name="Fußzeilenplatzhalter 4"/>
          <p:cNvSpPr>
            <a:spLocks noGrp="1"/>
          </p:cNvSpPr>
          <p:nvPr>
            <p:ph type="ftr" sz="quarter" idx="11"/>
          </p:nvPr>
        </p:nvSpPr>
        <p:spPr/>
        <p:txBody>
          <a:bodyPr/>
          <a:lstStyle>
            <a:lvl1pPr>
              <a:defRPr/>
            </a:lvl1pPr>
          </a:lstStyle>
          <a:p>
            <a:pPr>
              <a:defRPr/>
            </a:pPr>
            <a:endParaRPr lang="de-DE"/>
          </a:p>
        </p:txBody>
      </p:sp>
      <p:sp>
        <p:nvSpPr>
          <p:cNvPr id="6" name="Foliennummernplatzhalter 5"/>
          <p:cNvSpPr>
            <a:spLocks noGrp="1"/>
          </p:cNvSpPr>
          <p:nvPr>
            <p:ph type="sldNum" sz="quarter" idx="12"/>
          </p:nvPr>
        </p:nvSpPr>
        <p:spPr/>
        <p:txBody>
          <a:bodyPr/>
          <a:lstStyle>
            <a:lvl1pPr>
              <a:defRPr/>
            </a:lvl1pPr>
          </a:lstStyle>
          <a:p>
            <a:pPr>
              <a:defRPr/>
            </a:pPr>
            <a:fld id="{1221A246-ABD9-4F8B-A504-BE0ECA84E99E}" type="slidenum">
              <a:rPr lang="de-DE"/>
              <a:pPr>
                <a:defRPr/>
              </a:pPr>
              <a:t>‹Nr.›</a:t>
            </a:fld>
            <a:endParaRPr lang="de-DE" dirty="0"/>
          </a:p>
        </p:txBody>
      </p:sp>
    </p:spTree>
    <p:extLst>
      <p:ext uri="{BB962C8B-B14F-4D97-AF65-F5344CB8AC3E}">
        <p14:creationId xmlns:p14="http://schemas.microsoft.com/office/powerpoint/2010/main" val="4103293932"/>
      </p:ext>
    </p:extLst>
  </p:cSld>
  <p:clrMapOvr>
    <a:masterClrMapping/>
  </p:clrMapOvr>
  <mc:AlternateContent xmlns:mc="http://schemas.openxmlformats.org/markup-compatibility/2006" xmlns:p14="http://schemas.microsoft.com/office/powerpoint/2010/main">
    <mc:Choice Requires="p14">
      <p:transition spd="slow" p14:dur="5000" advClick="0" advTm="2000">
        <p14:flythrough/>
      </p:transition>
    </mc:Choice>
    <mc:Fallback xmlns="">
      <p:transition spd="slow" advClick="0" advTm="200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lvl1pPr>
              <a:defRPr/>
            </a:lvl1pPr>
          </a:lstStyle>
          <a:p>
            <a:pPr>
              <a:defRPr/>
            </a:pPr>
            <a:fld id="{3FDA626B-B1A1-4714-949C-8BCE77FA9D08}" type="datetimeFigureOut">
              <a:rPr lang="de-DE"/>
              <a:pPr>
                <a:defRPr/>
              </a:pPr>
              <a:t>27.08.2012</a:t>
            </a:fld>
            <a:endParaRPr lang="de-DE" dirty="0"/>
          </a:p>
        </p:txBody>
      </p:sp>
      <p:sp>
        <p:nvSpPr>
          <p:cNvPr id="5" name="Fußzeilenplatzhalter 4"/>
          <p:cNvSpPr>
            <a:spLocks noGrp="1"/>
          </p:cNvSpPr>
          <p:nvPr>
            <p:ph type="ftr" sz="quarter" idx="11"/>
          </p:nvPr>
        </p:nvSpPr>
        <p:spPr/>
        <p:txBody>
          <a:bodyPr/>
          <a:lstStyle>
            <a:lvl1pPr>
              <a:defRPr/>
            </a:lvl1pPr>
          </a:lstStyle>
          <a:p>
            <a:pPr>
              <a:defRPr/>
            </a:pPr>
            <a:endParaRPr lang="de-DE"/>
          </a:p>
        </p:txBody>
      </p:sp>
      <p:sp>
        <p:nvSpPr>
          <p:cNvPr id="6" name="Foliennummernplatzhalter 5"/>
          <p:cNvSpPr>
            <a:spLocks noGrp="1"/>
          </p:cNvSpPr>
          <p:nvPr>
            <p:ph type="sldNum" sz="quarter" idx="12"/>
          </p:nvPr>
        </p:nvSpPr>
        <p:spPr/>
        <p:txBody>
          <a:bodyPr/>
          <a:lstStyle>
            <a:lvl1pPr>
              <a:defRPr/>
            </a:lvl1pPr>
          </a:lstStyle>
          <a:p>
            <a:pPr>
              <a:defRPr/>
            </a:pPr>
            <a:fld id="{84DD4553-BEF0-4F96-8A56-B4B3754C9C6C}" type="slidenum">
              <a:rPr lang="de-DE"/>
              <a:pPr>
                <a:defRPr/>
              </a:pPr>
              <a:t>‹Nr.›</a:t>
            </a:fld>
            <a:endParaRPr lang="de-DE" dirty="0"/>
          </a:p>
        </p:txBody>
      </p:sp>
    </p:spTree>
    <p:extLst>
      <p:ext uri="{BB962C8B-B14F-4D97-AF65-F5344CB8AC3E}">
        <p14:creationId xmlns:p14="http://schemas.microsoft.com/office/powerpoint/2010/main" val="4081426512"/>
      </p:ext>
    </p:extLst>
  </p:cSld>
  <p:clrMapOvr>
    <a:masterClrMapping/>
  </p:clrMapOvr>
  <mc:AlternateContent xmlns:mc="http://schemas.openxmlformats.org/markup-compatibility/2006" xmlns:p14="http://schemas.microsoft.com/office/powerpoint/2010/main">
    <mc:Choice Requires="p14">
      <p:transition spd="slow" p14:dur="5000" advClick="0" advTm="2000">
        <p14:flythrough/>
      </p:transition>
    </mc:Choice>
    <mc:Fallback xmlns="">
      <p:transition spd="slow" advClick="0" advTm="200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lvl1pPr>
              <a:defRPr/>
            </a:lvl1pPr>
          </a:lstStyle>
          <a:p>
            <a:pPr>
              <a:defRPr/>
            </a:pPr>
            <a:fld id="{95489FF9-D42A-4940-8E74-E9D7B3115347}" type="datetimeFigureOut">
              <a:rPr lang="de-DE"/>
              <a:pPr>
                <a:defRPr/>
              </a:pPr>
              <a:t>27.08.2012</a:t>
            </a:fld>
            <a:endParaRPr lang="de-DE" dirty="0"/>
          </a:p>
        </p:txBody>
      </p:sp>
      <p:sp>
        <p:nvSpPr>
          <p:cNvPr id="5" name="Fußzeilenplatzhalter 4"/>
          <p:cNvSpPr>
            <a:spLocks noGrp="1"/>
          </p:cNvSpPr>
          <p:nvPr>
            <p:ph type="ftr" sz="quarter" idx="11"/>
          </p:nvPr>
        </p:nvSpPr>
        <p:spPr/>
        <p:txBody>
          <a:bodyPr/>
          <a:lstStyle>
            <a:lvl1pPr>
              <a:defRPr/>
            </a:lvl1pPr>
          </a:lstStyle>
          <a:p>
            <a:pPr>
              <a:defRPr/>
            </a:pPr>
            <a:endParaRPr lang="de-DE"/>
          </a:p>
        </p:txBody>
      </p:sp>
      <p:sp>
        <p:nvSpPr>
          <p:cNvPr id="6" name="Foliennummernplatzhalter 5"/>
          <p:cNvSpPr>
            <a:spLocks noGrp="1"/>
          </p:cNvSpPr>
          <p:nvPr>
            <p:ph type="sldNum" sz="quarter" idx="12"/>
          </p:nvPr>
        </p:nvSpPr>
        <p:spPr/>
        <p:txBody>
          <a:bodyPr/>
          <a:lstStyle>
            <a:lvl1pPr>
              <a:defRPr/>
            </a:lvl1pPr>
          </a:lstStyle>
          <a:p>
            <a:pPr>
              <a:defRPr/>
            </a:pPr>
            <a:fld id="{0745ADDF-C1F6-43CE-8623-007EDC5C0679}" type="slidenum">
              <a:rPr lang="de-DE"/>
              <a:pPr>
                <a:defRPr/>
              </a:pPr>
              <a:t>‹Nr.›</a:t>
            </a:fld>
            <a:endParaRPr lang="de-DE" dirty="0"/>
          </a:p>
        </p:txBody>
      </p:sp>
    </p:spTree>
    <p:extLst>
      <p:ext uri="{BB962C8B-B14F-4D97-AF65-F5344CB8AC3E}">
        <p14:creationId xmlns:p14="http://schemas.microsoft.com/office/powerpoint/2010/main" val="1215885230"/>
      </p:ext>
    </p:extLst>
  </p:cSld>
  <p:clrMapOvr>
    <a:masterClrMapping/>
  </p:clrMapOvr>
  <mc:AlternateContent xmlns:mc="http://schemas.openxmlformats.org/markup-compatibility/2006" xmlns:p14="http://schemas.microsoft.com/office/powerpoint/2010/main">
    <mc:Choice Requires="p14">
      <p:transition spd="slow" p14:dur="5000" advClick="0" advTm="2000">
        <p14:flythrough/>
      </p:transition>
    </mc:Choice>
    <mc:Fallback xmlns="">
      <p:transition spd="slow" advClick="0" advTm="200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lvl1pPr>
              <a:defRPr/>
            </a:lvl1pPr>
          </a:lstStyle>
          <a:p>
            <a:pPr>
              <a:defRPr/>
            </a:pPr>
            <a:fld id="{97E1F669-C160-4513-B73D-A517FD60B403}" type="datetimeFigureOut">
              <a:rPr lang="de-DE"/>
              <a:pPr>
                <a:defRPr/>
              </a:pPr>
              <a:t>27.08.2012</a:t>
            </a:fld>
            <a:endParaRPr lang="de-DE" dirty="0"/>
          </a:p>
        </p:txBody>
      </p:sp>
      <p:sp>
        <p:nvSpPr>
          <p:cNvPr id="5" name="Fußzeilenplatzhalter 4"/>
          <p:cNvSpPr>
            <a:spLocks noGrp="1"/>
          </p:cNvSpPr>
          <p:nvPr>
            <p:ph type="ftr" sz="quarter" idx="11"/>
          </p:nvPr>
        </p:nvSpPr>
        <p:spPr/>
        <p:txBody>
          <a:bodyPr/>
          <a:lstStyle>
            <a:lvl1pPr>
              <a:defRPr/>
            </a:lvl1pPr>
          </a:lstStyle>
          <a:p>
            <a:pPr>
              <a:defRPr/>
            </a:pPr>
            <a:endParaRPr lang="de-DE"/>
          </a:p>
        </p:txBody>
      </p:sp>
      <p:sp>
        <p:nvSpPr>
          <p:cNvPr id="6" name="Foliennummernplatzhalter 5"/>
          <p:cNvSpPr>
            <a:spLocks noGrp="1"/>
          </p:cNvSpPr>
          <p:nvPr>
            <p:ph type="sldNum" sz="quarter" idx="12"/>
          </p:nvPr>
        </p:nvSpPr>
        <p:spPr/>
        <p:txBody>
          <a:bodyPr/>
          <a:lstStyle>
            <a:lvl1pPr>
              <a:defRPr/>
            </a:lvl1pPr>
          </a:lstStyle>
          <a:p>
            <a:pPr>
              <a:defRPr/>
            </a:pPr>
            <a:fld id="{4EE22547-4548-4248-BDE1-DC7506FA6770}" type="slidenum">
              <a:rPr lang="de-DE"/>
              <a:pPr>
                <a:defRPr/>
              </a:pPr>
              <a:t>‹Nr.›</a:t>
            </a:fld>
            <a:endParaRPr lang="de-DE" dirty="0"/>
          </a:p>
        </p:txBody>
      </p:sp>
    </p:spTree>
    <p:extLst>
      <p:ext uri="{BB962C8B-B14F-4D97-AF65-F5344CB8AC3E}">
        <p14:creationId xmlns:p14="http://schemas.microsoft.com/office/powerpoint/2010/main" val="2765520533"/>
      </p:ext>
    </p:extLst>
  </p:cSld>
  <p:clrMapOvr>
    <a:masterClrMapping/>
  </p:clrMapOvr>
  <mc:AlternateContent xmlns:mc="http://schemas.openxmlformats.org/markup-compatibility/2006" xmlns:p14="http://schemas.microsoft.com/office/powerpoint/2010/main">
    <mc:Choice Requires="p14">
      <p:transition spd="slow" p14:dur="5000" advClick="0" advTm="2000">
        <p14:flythrough/>
      </p:transition>
    </mc:Choice>
    <mc:Fallback xmlns="">
      <p:transition spd="slow" advClick="0" advTm="200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Textmasterformat bearbeiten</a:t>
            </a:r>
          </a:p>
        </p:txBody>
      </p:sp>
      <p:sp>
        <p:nvSpPr>
          <p:cNvPr id="4" name="Datumsplatzhalter 3"/>
          <p:cNvSpPr>
            <a:spLocks noGrp="1"/>
          </p:cNvSpPr>
          <p:nvPr>
            <p:ph type="dt" sz="half" idx="10"/>
          </p:nvPr>
        </p:nvSpPr>
        <p:spPr/>
        <p:txBody>
          <a:bodyPr/>
          <a:lstStyle>
            <a:lvl1pPr>
              <a:defRPr/>
            </a:lvl1pPr>
          </a:lstStyle>
          <a:p>
            <a:pPr>
              <a:defRPr/>
            </a:pPr>
            <a:fld id="{AD049228-229A-47C1-8B4C-5592A88B7717}" type="datetimeFigureOut">
              <a:rPr lang="de-DE"/>
              <a:pPr>
                <a:defRPr/>
              </a:pPr>
              <a:t>27.08.2012</a:t>
            </a:fld>
            <a:endParaRPr lang="de-DE" dirty="0"/>
          </a:p>
        </p:txBody>
      </p:sp>
      <p:sp>
        <p:nvSpPr>
          <p:cNvPr id="5" name="Fußzeilenplatzhalter 4"/>
          <p:cNvSpPr>
            <a:spLocks noGrp="1"/>
          </p:cNvSpPr>
          <p:nvPr>
            <p:ph type="ftr" sz="quarter" idx="11"/>
          </p:nvPr>
        </p:nvSpPr>
        <p:spPr/>
        <p:txBody>
          <a:bodyPr/>
          <a:lstStyle>
            <a:lvl1pPr>
              <a:defRPr/>
            </a:lvl1pPr>
          </a:lstStyle>
          <a:p>
            <a:pPr>
              <a:defRPr/>
            </a:pPr>
            <a:endParaRPr lang="de-DE"/>
          </a:p>
        </p:txBody>
      </p:sp>
      <p:sp>
        <p:nvSpPr>
          <p:cNvPr id="6" name="Foliennummernplatzhalter 5"/>
          <p:cNvSpPr>
            <a:spLocks noGrp="1"/>
          </p:cNvSpPr>
          <p:nvPr>
            <p:ph type="sldNum" sz="quarter" idx="12"/>
          </p:nvPr>
        </p:nvSpPr>
        <p:spPr/>
        <p:txBody>
          <a:bodyPr/>
          <a:lstStyle>
            <a:lvl1pPr>
              <a:defRPr/>
            </a:lvl1pPr>
          </a:lstStyle>
          <a:p>
            <a:pPr>
              <a:defRPr/>
            </a:pPr>
            <a:fld id="{3F30659D-AA65-47EA-A4DD-FC20FC29ED2F}" type="slidenum">
              <a:rPr lang="de-DE"/>
              <a:pPr>
                <a:defRPr/>
              </a:pPr>
              <a:t>‹Nr.›</a:t>
            </a:fld>
            <a:endParaRPr lang="de-DE" dirty="0"/>
          </a:p>
        </p:txBody>
      </p:sp>
    </p:spTree>
    <p:extLst>
      <p:ext uri="{BB962C8B-B14F-4D97-AF65-F5344CB8AC3E}">
        <p14:creationId xmlns:p14="http://schemas.microsoft.com/office/powerpoint/2010/main" val="2687601582"/>
      </p:ext>
    </p:extLst>
  </p:cSld>
  <p:clrMapOvr>
    <a:masterClrMapping/>
  </p:clrMapOvr>
  <mc:AlternateContent xmlns:mc="http://schemas.openxmlformats.org/markup-compatibility/2006" xmlns:p14="http://schemas.microsoft.com/office/powerpoint/2010/main">
    <mc:Choice Requires="p14">
      <p:transition spd="slow" p14:dur="5000" advClick="0" advTm="2000">
        <p14:flythrough/>
      </p:transition>
    </mc:Choice>
    <mc:Fallback xmlns="">
      <p:transition spd="slow" advClick="0" advTm="200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Datumsplatzhalter 3"/>
          <p:cNvSpPr>
            <a:spLocks noGrp="1"/>
          </p:cNvSpPr>
          <p:nvPr>
            <p:ph type="dt" sz="half" idx="10"/>
          </p:nvPr>
        </p:nvSpPr>
        <p:spPr/>
        <p:txBody>
          <a:bodyPr/>
          <a:lstStyle>
            <a:lvl1pPr>
              <a:defRPr/>
            </a:lvl1pPr>
          </a:lstStyle>
          <a:p>
            <a:pPr>
              <a:defRPr/>
            </a:pPr>
            <a:fld id="{BE6E8F9F-76A4-4D76-8C61-B304769807D5}" type="datetimeFigureOut">
              <a:rPr lang="de-DE"/>
              <a:pPr>
                <a:defRPr/>
              </a:pPr>
              <a:t>27.08.2012</a:t>
            </a:fld>
            <a:endParaRPr lang="de-DE" dirty="0"/>
          </a:p>
        </p:txBody>
      </p:sp>
      <p:sp>
        <p:nvSpPr>
          <p:cNvPr id="6" name="Fußzeilenplatzhalter 4"/>
          <p:cNvSpPr>
            <a:spLocks noGrp="1"/>
          </p:cNvSpPr>
          <p:nvPr>
            <p:ph type="ftr" sz="quarter" idx="11"/>
          </p:nvPr>
        </p:nvSpPr>
        <p:spPr/>
        <p:txBody>
          <a:bodyPr/>
          <a:lstStyle>
            <a:lvl1pPr>
              <a:defRPr/>
            </a:lvl1pPr>
          </a:lstStyle>
          <a:p>
            <a:pPr>
              <a:defRPr/>
            </a:pPr>
            <a:endParaRPr lang="de-DE"/>
          </a:p>
        </p:txBody>
      </p:sp>
      <p:sp>
        <p:nvSpPr>
          <p:cNvPr id="7" name="Foliennummernplatzhalter 5"/>
          <p:cNvSpPr>
            <a:spLocks noGrp="1"/>
          </p:cNvSpPr>
          <p:nvPr>
            <p:ph type="sldNum" sz="quarter" idx="12"/>
          </p:nvPr>
        </p:nvSpPr>
        <p:spPr/>
        <p:txBody>
          <a:bodyPr/>
          <a:lstStyle>
            <a:lvl1pPr>
              <a:defRPr/>
            </a:lvl1pPr>
          </a:lstStyle>
          <a:p>
            <a:pPr>
              <a:defRPr/>
            </a:pPr>
            <a:fld id="{4D722FCA-736E-4399-A8AE-DC734A9F1FC6}" type="slidenum">
              <a:rPr lang="de-DE"/>
              <a:pPr>
                <a:defRPr/>
              </a:pPr>
              <a:t>‹Nr.›</a:t>
            </a:fld>
            <a:endParaRPr lang="de-DE" dirty="0"/>
          </a:p>
        </p:txBody>
      </p:sp>
    </p:spTree>
    <p:extLst>
      <p:ext uri="{BB962C8B-B14F-4D97-AF65-F5344CB8AC3E}">
        <p14:creationId xmlns:p14="http://schemas.microsoft.com/office/powerpoint/2010/main" val="3679184598"/>
      </p:ext>
    </p:extLst>
  </p:cSld>
  <p:clrMapOvr>
    <a:masterClrMapping/>
  </p:clrMapOvr>
  <mc:AlternateContent xmlns:mc="http://schemas.openxmlformats.org/markup-compatibility/2006" xmlns:p14="http://schemas.microsoft.com/office/powerpoint/2010/main">
    <mc:Choice Requires="p14">
      <p:transition spd="slow" p14:dur="5000" advClick="0" advTm="2000">
        <p14:flythrough/>
      </p:transition>
    </mc:Choice>
    <mc:Fallback xmlns="">
      <p:transition spd="slow" advClick="0" advTm="200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Datumsplatzhalter 3"/>
          <p:cNvSpPr>
            <a:spLocks noGrp="1"/>
          </p:cNvSpPr>
          <p:nvPr>
            <p:ph type="dt" sz="half" idx="10"/>
          </p:nvPr>
        </p:nvSpPr>
        <p:spPr/>
        <p:txBody>
          <a:bodyPr/>
          <a:lstStyle>
            <a:lvl1pPr>
              <a:defRPr/>
            </a:lvl1pPr>
          </a:lstStyle>
          <a:p>
            <a:pPr>
              <a:defRPr/>
            </a:pPr>
            <a:fld id="{4BB76920-0A26-479A-A622-51F0A3A40BEC}" type="datetimeFigureOut">
              <a:rPr lang="de-DE"/>
              <a:pPr>
                <a:defRPr/>
              </a:pPr>
              <a:t>27.08.2012</a:t>
            </a:fld>
            <a:endParaRPr lang="de-DE" dirty="0"/>
          </a:p>
        </p:txBody>
      </p:sp>
      <p:sp>
        <p:nvSpPr>
          <p:cNvPr id="8" name="Fußzeilenplatzhalter 4"/>
          <p:cNvSpPr>
            <a:spLocks noGrp="1"/>
          </p:cNvSpPr>
          <p:nvPr>
            <p:ph type="ftr" sz="quarter" idx="11"/>
          </p:nvPr>
        </p:nvSpPr>
        <p:spPr/>
        <p:txBody>
          <a:bodyPr/>
          <a:lstStyle>
            <a:lvl1pPr>
              <a:defRPr/>
            </a:lvl1pPr>
          </a:lstStyle>
          <a:p>
            <a:pPr>
              <a:defRPr/>
            </a:pPr>
            <a:endParaRPr lang="de-DE"/>
          </a:p>
        </p:txBody>
      </p:sp>
      <p:sp>
        <p:nvSpPr>
          <p:cNvPr id="9" name="Foliennummernplatzhalter 5"/>
          <p:cNvSpPr>
            <a:spLocks noGrp="1"/>
          </p:cNvSpPr>
          <p:nvPr>
            <p:ph type="sldNum" sz="quarter" idx="12"/>
          </p:nvPr>
        </p:nvSpPr>
        <p:spPr/>
        <p:txBody>
          <a:bodyPr/>
          <a:lstStyle>
            <a:lvl1pPr>
              <a:defRPr/>
            </a:lvl1pPr>
          </a:lstStyle>
          <a:p>
            <a:pPr>
              <a:defRPr/>
            </a:pPr>
            <a:fld id="{89F75799-D985-4ADB-9BC2-CD9C028101D2}" type="slidenum">
              <a:rPr lang="de-DE"/>
              <a:pPr>
                <a:defRPr/>
              </a:pPr>
              <a:t>‹Nr.›</a:t>
            </a:fld>
            <a:endParaRPr lang="de-DE" dirty="0"/>
          </a:p>
        </p:txBody>
      </p:sp>
    </p:spTree>
    <p:extLst>
      <p:ext uri="{BB962C8B-B14F-4D97-AF65-F5344CB8AC3E}">
        <p14:creationId xmlns:p14="http://schemas.microsoft.com/office/powerpoint/2010/main" val="2555546434"/>
      </p:ext>
    </p:extLst>
  </p:cSld>
  <p:clrMapOvr>
    <a:masterClrMapping/>
  </p:clrMapOvr>
  <mc:AlternateContent xmlns:mc="http://schemas.openxmlformats.org/markup-compatibility/2006" xmlns:p14="http://schemas.microsoft.com/office/powerpoint/2010/main">
    <mc:Choice Requires="p14">
      <p:transition spd="slow" p14:dur="5000" advClick="0" advTm="2000">
        <p14:flythrough/>
      </p:transition>
    </mc:Choice>
    <mc:Fallback xmlns="">
      <p:transition spd="slow" advClick="0" advTm="200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Datumsplatzhalter 3"/>
          <p:cNvSpPr>
            <a:spLocks noGrp="1"/>
          </p:cNvSpPr>
          <p:nvPr>
            <p:ph type="dt" sz="half" idx="10"/>
          </p:nvPr>
        </p:nvSpPr>
        <p:spPr/>
        <p:txBody>
          <a:bodyPr/>
          <a:lstStyle>
            <a:lvl1pPr>
              <a:defRPr/>
            </a:lvl1pPr>
          </a:lstStyle>
          <a:p>
            <a:pPr>
              <a:defRPr/>
            </a:pPr>
            <a:fld id="{F664C648-AF92-4E60-85AE-3236BCBD34A0}" type="datetimeFigureOut">
              <a:rPr lang="de-DE"/>
              <a:pPr>
                <a:defRPr/>
              </a:pPr>
              <a:t>27.08.2012</a:t>
            </a:fld>
            <a:endParaRPr lang="de-DE" dirty="0"/>
          </a:p>
        </p:txBody>
      </p:sp>
      <p:sp>
        <p:nvSpPr>
          <p:cNvPr id="4" name="Fußzeilenplatzhalter 4"/>
          <p:cNvSpPr>
            <a:spLocks noGrp="1"/>
          </p:cNvSpPr>
          <p:nvPr>
            <p:ph type="ftr" sz="quarter" idx="11"/>
          </p:nvPr>
        </p:nvSpPr>
        <p:spPr/>
        <p:txBody>
          <a:bodyPr/>
          <a:lstStyle>
            <a:lvl1pPr>
              <a:defRPr/>
            </a:lvl1pPr>
          </a:lstStyle>
          <a:p>
            <a:pPr>
              <a:defRPr/>
            </a:pPr>
            <a:endParaRPr lang="de-DE"/>
          </a:p>
        </p:txBody>
      </p:sp>
      <p:sp>
        <p:nvSpPr>
          <p:cNvPr id="5" name="Foliennummernplatzhalter 5"/>
          <p:cNvSpPr>
            <a:spLocks noGrp="1"/>
          </p:cNvSpPr>
          <p:nvPr>
            <p:ph type="sldNum" sz="quarter" idx="12"/>
          </p:nvPr>
        </p:nvSpPr>
        <p:spPr/>
        <p:txBody>
          <a:bodyPr/>
          <a:lstStyle>
            <a:lvl1pPr>
              <a:defRPr/>
            </a:lvl1pPr>
          </a:lstStyle>
          <a:p>
            <a:pPr>
              <a:defRPr/>
            </a:pPr>
            <a:fld id="{5C15F898-6A76-4AD8-9EBD-ACBE8D8AD1CE}" type="slidenum">
              <a:rPr lang="de-DE"/>
              <a:pPr>
                <a:defRPr/>
              </a:pPr>
              <a:t>‹Nr.›</a:t>
            </a:fld>
            <a:endParaRPr lang="de-DE" dirty="0"/>
          </a:p>
        </p:txBody>
      </p:sp>
    </p:spTree>
    <p:extLst>
      <p:ext uri="{BB962C8B-B14F-4D97-AF65-F5344CB8AC3E}">
        <p14:creationId xmlns:p14="http://schemas.microsoft.com/office/powerpoint/2010/main" val="1150672840"/>
      </p:ext>
    </p:extLst>
  </p:cSld>
  <p:clrMapOvr>
    <a:masterClrMapping/>
  </p:clrMapOvr>
  <mc:AlternateContent xmlns:mc="http://schemas.openxmlformats.org/markup-compatibility/2006" xmlns:p14="http://schemas.microsoft.com/office/powerpoint/2010/main">
    <mc:Choice Requires="p14">
      <p:transition spd="slow" p14:dur="5000" advClick="0" advTm="2000">
        <p14:flythrough/>
      </p:transition>
    </mc:Choice>
    <mc:Fallback xmlns="">
      <p:transition spd="slow" advClick="0" advTm="200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3"/>
          <p:cNvSpPr>
            <a:spLocks noGrp="1"/>
          </p:cNvSpPr>
          <p:nvPr>
            <p:ph type="dt" sz="half" idx="10"/>
          </p:nvPr>
        </p:nvSpPr>
        <p:spPr/>
        <p:txBody>
          <a:bodyPr/>
          <a:lstStyle>
            <a:lvl1pPr>
              <a:defRPr/>
            </a:lvl1pPr>
          </a:lstStyle>
          <a:p>
            <a:pPr>
              <a:defRPr/>
            </a:pPr>
            <a:fld id="{EBED47CF-C1FD-44DB-AA30-1DE4AF258ED9}" type="datetimeFigureOut">
              <a:rPr lang="de-DE"/>
              <a:pPr>
                <a:defRPr/>
              </a:pPr>
              <a:t>27.08.2012</a:t>
            </a:fld>
            <a:endParaRPr lang="de-DE" dirty="0"/>
          </a:p>
        </p:txBody>
      </p:sp>
      <p:sp>
        <p:nvSpPr>
          <p:cNvPr id="3" name="Fußzeilenplatzhalter 4"/>
          <p:cNvSpPr>
            <a:spLocks noGrp="1"/>
          </p:cNvSpPr>
          <p:nvPr>
            <p:ph type="ftr" sz="quarter" idx="11"/>
          </p:nvPr>
        </p:nvSpPr>
        <p:spPr/>
        <p:txBody>
          <a:bodyPr/>
          <a:lstStyle>
            <a:lvl1pPr>
              <a:defRPr/>
            </a:lvl1pPr>
          </a:lstStyle>
          <a:p>
            <a:pPr>
              <a:defRPr/>
            </a:pPr>
            <a:endParaRPr lang="de-DE"/>
          </a:p>
        </p:txBody>
      </p:sp>
      <p:sp>
        <p:nvSpPr>
          <p:cNvPr id="4" name="Foliennummernplatzhalter 5"/>
          <p:cNvSpPr>
            <a:spLocks noGrp="1"/>
          </p:cNvSpPr>
          <p:nvPr>
            <p:ph type="sldNum" sz="quarter" idx="12"/>
          </p:nvPr>
        </p:nvSpPr>
        <p:spPr/>
        <p:txBody>
          <a:bodyPr/>
          <a:lstStyle>
            <a:lvl1pPr>
              <a:defRPr/>
            </a:lvl1pPr>
          </a:lstStyle>
          <a:p>
            <a:pPr>
              <a:defRPr/>
            </a:pPr>
            <a:fld id="{FBB3DD3C-0B5D-4761-A215-29CE7E30CCA4}" type="slidenum">
              <a:rPr lang="de-DE"/>
              <a:pPr>
                <a:defRPr/>
              </a:pPr>
              <a:t>‹Nr.›</a:t>
            </a:fld>
            <a:endParaRPr lang="de-DE" dirty="0"/>
          </a:p>
        </p:txBody>
      </p:sp>
    </p:spTree>
    <p:extLst>
      <p:ext uri="{BB962C8B-B14F-4D97-AF65-F5344CB8AC3E}">
        <p14:creationId xmlns:p14="http://schemas.microsoft.com/office/powerpoint/2010/main" val="2886506133"/>
      </p:ext>
    </p:extLst>
  </p:cSld>
  <p:clrMapOvr>
    <a:masterClrMapping/>
  </p:clrMapOvr>
  <mc:AlternateContent xmlns:mc="http://schemas.openxmlformats.org/markup-compatibility/2006" xmlns:p14="http://schemas.microsoft.com/office/powerpoint/2010/main">
    <mc:Choice Requires="p14">
      <p:transition spd="slow" p14:dur="5000" advClick="0" advTm="2000">
        <p14:flythrough/>
      </p:transition>
    </mc:Choice>
    <mc:Fallback xmlns="">
      <p:transition spd="slow" advClick="0" advTm="200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3"/>
          <p:cNvSpPr>
            <a:spLocks noGrp="1"/>
          </p:cNvSpPr>
          <p:nvPr>
            <p:ph type="dt" sz="half" idx="10"/>
          </p:nvPr>
        </p:nvSpPr>
        <p:spPr/>
        <p:txBody>
          <a:bodyPr/>
          <a:lstStyle>
            <a:lvl1pPr>
              <a:defRPr/>
            </a:lvl1pPr>
          </a:lstStyle>
          <a:p>
            <a:pPr>
              <a:defRPr/>
            </a:pPr>
            <a:fld id="{B921FDFD-B1C0-43FE-84FE-7106A8435FBD}" type="datetimeFigureOut">
              <a:rPr lang="de-DE"/>
              <a:pPr>
                <a:defRPr/>
              </a:pPr>
              <a:t>27.08.2012</a:t>
            </a:fld>
            <a:endParaRPr lang="de-DE" dirty="0"/>
          </a:p>
        </p:txBody>
      </p:sp>
      <p:sp>
        <p:nvSpPr>
          <p:cNvPr id="6" name="Fußzeilenplatzhalter 4"/>
          <p:cNvSpPr>
            <a:spLocks noGrp="1"/>
          </p:cNvSpPr>
          <p:nvPr>
            <p:ph type="ftr" sz="quarter" idx="11"/>
          </p:nvPr>
        </p:nvSpPr>
        <p:spPr/>
        <p:txBody>
          <a:bodyPr/>
          <a:lstStyle>
            <a:lvl1pPr>
              <a:defRPr/>
            </a:lvl1pPr>
          </a:lstStyle>
          <a:p>
            <a:pPr>
              <a:defRPr/>
            </a:pPr>
            <a:endParaRPr lang="de-DE"/>
          </a:p>
        </p:txBody>
      </p:sp>
      <p:sp>
        <p:nvSpPr>
          <p:cNvPr id="7" name="Foliennummernplatzhalter 5"/>
          <p:cNvSpPr>
            <a:spLocks noGrp="1"/>
          </p:cNvSpPr>
          <p:nvPr>
            <p:ph type="sldNum" sz="quarter" idx="12"/>
          </p:nvPr>
        </p:nvSpPr>
        <p:spPr/>
        <p:txBody>
          <a:bodyPr/>
          <a:lstStyle>
            <a:lvl1pPr>
              <a:defRPr/>
            </a:lvl1pPr>
          </a:lstStyle>
          <a:p>
            <a:pPr>
              <a:defRPr/>
            </a:pPr>
            <a:fld id="{38002DAD-307F-4FF9-A748-7DC052B3966D}" type="slidenum">
              <a:rPr lang="de-DE"/>
              <a:pPr>
                <a:defRPr/>
              </a:pPr>
              <a:t>‹Nr.›</a:t>
            </a:fld>
            <a:endParaRPr lang="de-DE" dirty="0"/>
          </a:p>
        </p:txBody>
      </p:sp>
    </p:spTree>
    <p:extLst>
      <p:ext uri="{BB962C8B-B14F-4D97-AF65-F5344CB8AC3E}">
        <p14:creationId xmlns:p14="http://schemas.microsoft.com/office/powerpoint/2010/main" val="2658884131"/>
      </p:ext>
    </p:extLst>
  </p:cSld>
  <p:clrMapOvr>
    <a:masterClrMapping/>
  </p:clrMapOvr>
  <mc:AlternateContent xmlns:mc="http://schemas.openxmlformats.org/markup-compatibility/2006" xmlns:p14="http://schemas.microsoft.com/office/powerpoint/2010/main">
    <mc:Choice Requires="p14">
      <p:transition spd="slow" p14:dur="5000" advClick="0" advTm="2000">
        <p14:flythrough/>
      </p:transition>
    </mc:Choice>
    <mc:Fallback xmlns="">
      <p:transition spd="slow" advClick="0" advTm="200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dirty="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3"/>
          <p:cNvSpPr>
            <a:spLocks noGrp="1"/>
          </p:cNvSpPr>
          <p:nvPr>
            <p:ph type="dt" sz="half" idx="10"/>
          </p:nvPr>
        </p:nvSpPr>
        <p:spPr/>
        <p:txBody>
          <a:bodyPr/>
          <a:lstStyle>
            <a:lvl1pPr>
              <a:defRPr/>
            </a:lvl1pPr>
          </a:lstStyle>
          <a:p>
            <a:pPr>
              <a:defRPr/>
            </a:pPr>
            <a:fld id="{F4FCE8BC-1935-4811-88C4-C8B60FDB8DB6}" type="datetimeFigureOut">
              <a:rPr lang="de-DE"/>
              <a:pPr>
                <a:defRPr/>
              </a:pPr>
              <a:t>27.08.2012</a:t>
            </a:fld>
            <a:endParaRPr lang="de-DE" dirty="0"/>
          </a:p>
        </p:txBody>
      </p:sp>
      <p:sp>
        <p:nvSpPr>
          <p:cNvPr id="6" name="Fußzeilenplatzhalter 4"/>
          <p:cNvSpPr>
            <a:spLocks noGrp="1"/>
          </p:cNvSpPr>
          <p:nvPr>
            <p:ph type="ftr" sz="quarter" idx="11"/>
          </p:nvPr>
        </p:nvSpPr>
        <p:spPr/>
        <p:txBody>
          <a:bodyPr/>
          <a:lstStyle>
            <a:lvl1pPr>
              <a:defRPr/>
            </a:lvl1pPr>
          </a:lstStyle>
          <a:p>
            <a:pPr>
              <a:defRPr/>
            </a:pPr>
            <a:endParaRPr lang="de-DE"/>
          </a:p>
        </p:txBody>
      </p:sp>
      <p:sp>
        <p:nvSpPr>
          <p:cNvPr id="7" name="Foliennummernplatzhalter 5"/>
          <p:cNvSpPr>
            <a:spLocks noGrp="1"/>
          </p:cNvSpPr>
          <p:nvPr>
            <p:ph type="sldNum" sz="quarter" idx="12"/>
          </p:nvPr>
        </p:nvSpPr>
        <p:spPr/>
        <p:txBody>
          <a:bodyPr/>
          <a:lstStyle>
            <a:lvl1pPr>
              <a:defRPr/>
            </a:lvl1pPr>
          </a:lstStyle>
          <a:p>
            <a:pPr>
              <a:defRPr/>
            </a:pPr>
            <a:fld id="{34BCDE7A-DFF3-425F-B394-3E96ADC43387}" type="slidenum">
              <a:rPr lang="de-DE"/>
              <a:pPr>
                <a:defRPr/>
              </a:pPr>
              <a:t>‹Nr.›</a:t>
            </a:fld>
            <a:endParaRPr lang="de-DE" dirty="0"/>
          </a:p>
        </p:txBody>
      </p:sp>
    </p:spTree>
    <p:extLst>
      <p:ext uri="{BB962C8B-B14F-4D97-AF65-F5344CB8AC3E}">
        <p14:creationId xmlns:p14="http://schemas.microsoft.com/office/powerpoint/2010/main" val="1731276029"/>
      </p:ext>
    </p:extLst>
  </p:cSld>
  <p:clrMapOvr>
    <a:masterClrMapping/>
  </p:clrMapOvr>
  <mc:AlternateContent xmlns:mc="http://schemas.openxmlformats.org/markup-compatibility/2006" xmlns:p14="http://schemas.microsoft.com/office/powerpoint/2010/main">
    <mc:Choice Requires="p14">
      <p:transition spd="slow" p14:dur="5000" advClick="0" advTm="2000">
        <p14:flythrough/>
      </p:transition>
    </mc:Choice>
    <mc:Fallback xmlns="">
      <p:transition spd="slow" advClick="0" advTm="2000">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Titelplatzhalt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de-DE" smtClean="0"/>
              <a:t>Titelmasterformat durch Klicken bearbeiten</a:t>
            </a:r>
          </a:p>
        </p:txBody>
      </p:sp>
      <p:sp>
        <p:nvSpPr>
          <p:cNvPr id="1027" name="Textplatzhalt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p>
        </p:txBody>
      </p:sp>
      <p:sp>
        <p:nvSpPr>
          <p:cNvPr id="4" name="Datumsplatzhalt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AE71FB31-3572-43A1-9B82-F265AE0AFAC0}" type="datetimeFigureOut">
              <a:rPr lang="de-DE"/>
              <a:pPr>
                <a:defRPr/>
              </a:pPr>
              <a:t>27.08.2012</a:t>
            </a:fld>
            <a:endParaRPr lang="de-DE" dirty="0"/>
          </a:p>
        </p:txBody>
      </p:sp>
      <p:sp>
        <p:nvSpPr>
          <p:cNvPr id="5" name="Fußzeilenplatzhalt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de-DE"/>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4A6B37A3-C740-424E-A05F-175639EB4E22}" type="slidenum">
              <a:rPr lang="de-DE"/>
              <a:pPr>
                <a:defRPr/>
              </a:pPr>
              <a:t>‹Nr.›</a:t>
            </a:fld>
            <a:endParaRPr lang="de-DE"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5000" advClick="0" advTm="2000">
        <p14:flythrough/>
      </p:transition>
    </mc:Choice>
    <mc:Fallback xmlns="">
      <p:transition spd="slow" advClick="0" advTm="2000">
        <p:fade/>
      </p:transition>
    </mc:Fallback>
  </mc:AlternateConten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143250" y="2981325"/>
            <a:ext cx="2857500" cy="89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spd="slow" p14:dur="5000" advClick="0" advTm="0">
        <p14:flythrough/>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4000" fill="hold"/>
                                        <p:tgtEl>
                                          <p:spTgt spid="2"/>
                                        </p:tgtEl>
                                        <p:attrNameLst>
                                          <p:attrName>ppt_w</p:attrName>
                                        </p:attrNameLst>
                                      </p:cBhvr>
                                      <p:tavLst>
                                        <p:tav tm="0">
                                          <p:val>
                                            <p:strVal val="#ppt_w*0.70"/>
                                          </p:val>
                                        </p:tav>
                                        <p:tav tm="100000">
                                          <p:val>
                                            <p:strVal val="#ppt_w"/>
                                          </p:val>
                                        </p:tav>
                                      </p:tavLst>
                                    </p:anim>
                                    <p:anim calcmode="lin" valueType="num">
                                      <p:cBhvr>
                                        <p:cTn id="8" dur="4000" fill="hold"/>
                                        <p:tgtEl>
                                          <p:spTgt spid="2"/>
                                        </p:tgtEl>
                                        <p:attrNameLst>
                                          <p:attrName>ppt_h</p:attrName>
                                        </p:attrNameLst>
                                      </p:cBhvr>
                                      <p:tavLst>
                                        <p:tav tm="0">
                                          <p:val>
                                            <p:strVal val="#ppt_h"/>
                                          </p:val>
                                        </p:tav>
                                        <p:tav tm="100000">
                                          <p:val>
                                            <p:strVal val="#ppt_h"/>
                                          </p:val>
                                        </p:tav>
                                      </p:tavLst>
                                    </p:anim>
                                    <p:animEffect transition="in" filter="fade">
                                      <p:cBhvr>
                                        <p:cTn id="9" dur="4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555875" y="2708275"/>
            <a:ext cx="4464050" cy="1141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feld 2"/>
          <p:cNvSpPr txBox="1"/>
          <p:nvPr/>
        </p:nvSpPr>
        <p:spPr>
          <a:xfrm>
            <a:off x="0" y="476672"/>
            <a:ext cx="9144000" cy="2492990"/>
          </a:xfrm>
          <a:prstGeom prst="rect">
            <a:avLst/>
          </a:prstGeom>
          <a:noFill/>
        </p:spPr>
        <p:txBody>
          <a:bodyPr wrap="square" rtlCol="0">
            <a:spAutoFit/>
          </a:bodyPr>
          <a:lstStyle/>
          <a:p>
            <a:r>
              <a:rPr lang="de-DE" sz="1200" dirty="0">
                <a:solidFill>
                  <a:srgbClr val="FFC000"/>
                </a:solidFill>
              </a:rPr>
              <a:t>Mit einem Seesack über der Schulter kam er durchs Publikum </a:t>
            </a:r>
            <a:r>
              <a:rPr lang="de-DE" sz="1200" dirty="0" smtClean="0">
                <a:solidFill>
                  <a:srgbClr val="FFC000"/>
                </a:solidFill>
              </a:rPr>
              <a:t>auf </a:t>
            </a:r>
            <a:r>
              <a:rPr lang="de-DE" sz="1200" dirty="0">
                <a:solidFill>
                  <a:srgbClr val="FFC000"/>
                </a:solidFill>
              </a:rPr>
              <a:t>dem </a:t>
            </a:r>
            <a:r>
              <a:rPr lang="de-DE" sz="1200" dirty="0" err="1">
                <a:solidFill>
                  <a:srgbClr val="FFC000"/>
                </a:solidFill>
              </a:rPr>
              <a:t>Wurzener</a:t>
            </a:r>
            <a:r>
              <a:rPr lang="de-DE" sz="1200" dirty="0">
                <a:solidFill>
                  <a:srgbClr val="FFC000"/>
                </a:solidFill>
              </a:rPr>
              <a:t> Markt gezogen – Gast zur </a:t>
            </a:r>
            <a:r>
              <a:rPr lang="de-DE" sz="1200" dirty="0" err="1">
                <a:solidFill>
                  <a:srgbClr val="FFC000"/>
                </a:solidFill>
              </a:rPr>
              <a:t>Ringelnatzfete</a:t>
            </a:r>
            <a:r>
              <a:rPr lang="de-DE" sz="1200" dirty="0">
                <a:solidFill>
                  <a:srgbClr val="FFC000"/>
                </a:solidFill>
              </a:rPr>
              <a:t> zum 129. Geburtstag im Jahre 2012. “Die Zeit vergeht, das Gras verwelkt, die Milch entsteht, die Kuhmagd melkt…”</a:t>
            </a:r>
          </a:p>
          <a:p>
            <a:endParaRPr lang="de-DE" sz="1200" dirty="0" smtClean="0">
              <a:solidFill>
                <a:srgbClr val="FFC000"/>
              </a:solidFill>
            </a:endParaRPr>
          </a:p>
          <a:p>
            <a:r>
              <a:rPr lang="de-DE" sz="1200" dirty="0" err="1" smtClean="0">
                <a:solidFill>
                  <a:srgbClr val="FFC000"/>
                </a:solidFill>
              </a:rPr>
              <a:t>Walljasper</a:t>
            </a:r>
            <a:r>
              <a:rPr lang="de-DE" sz="1200" dirty="0" smtClean="0">
                <a:solidFill>
                  <a:srgbClr val="FFC000"/>
                </a:solidFill>
              </a:rPr>
              <a:t> </a:t>
            </a:r>
            <a:r>
              <a:rPr lang="de-DE" sz="1200" dirty="0">
                <a:solidFill>
                  <a:srgbClr val="FFC000"/>
                </a:solidFill>
              </a:rPr>
              <a:t>bannt Publikum sofort. Er singt, spielt, legt sich hin, steht auf, schluchzt, schreit. Schier unerschöpflich scheint sein aus Seesack und Jackentaschen gezauberter Vorrat an Utensilien zu sein, mit denen er seine Interpretation von Lebensfreude und Weltschmerz, Kinderweisem  und Alltagsklugem in den Gedichten begleitet. Er spannt den Bogen vom </a:t>
            </a:r>
            <a:r>
              <a:rPr lang="de-DE" sz="1200" i="1" dirty="0">
                <a:solidFill>
                  <a:srgbClr val="FFC000"/>
                </a:solidFill>
              </a:rPr>
              <a:t>Seepferdchen</a:t>
            </a:r>
            <a:r>
              <a:rPr lang="de-DE" sz="1200" dirty="0">
                <a:solidFill>
                  <a:srgbClr val="FFC000"/>
                </a:solidFill>
              </a:rPr>
              <a:t> bis zur Ansprache </a:t>
            </a:r>
            <a:r>
              <a:rPr lang="de-DE" sz="1200" i="1" dirty="0">
                <a:solidFill>
                  <a:srgbClr val="FFC000"/>
                </a:solidFill>
              </a:rPr>
              <a:t>an eine Unbekannte vor dem Wilberforce-Monument</a:t>
            </a:r>
            <a:r>
              <a:rPr lang="de-DE" sz="1200" dirty="0">
                <a:solidFill>
                  <a:srgbClr val="FFC000"/>
                </a:solidFill>
              </a:rPr>
              <a:t>, mixt weithin Bekanntes mit dem eher leisen und tiefen Gedichten des späten Ringelnatz, in dessen Haut er auch äußerlich zu schlüpfen scheint.  </a:t>
            </a:r>
          </a:p>
          <a:p>
            <a:endParaRPr lang="de-DE" sz="1200" smtClean="0">
              <a:solidFill>
                <a:srgbClr val="FFC000"/>
              </a:solidFill>
            </a:endParaRPr>
          </a:p>
          <a:p>
            <a:r>
              <a:rPr lang="de-DE" sz="1200" smtClean="0">
                <a:solidFill>
                  <a:srgbClr val="FFC000"/>
                </a:solidFill>
              </a:rPr>
              <a:t>Am </a:t>
            </a:r>
            <a:r>
              <a:rPr lang="de-DE" sz="1200" dirty="0">
                <a:solidFill>
                  <a:srgbClr val="FFC000"/>
                </a:solidFill>
              </a:rPr>
              <a:t>Ende ist er mit einem bis zum Schluss gebannten Publikum einmal quer durch die lyrisch-philosophische Welt von Ringelnatz gereist. Und geht wieder, als reisender Artist. “Die Zeit vergeht, das Gras verwelkt …”								</a:t>
            </a:r>
          </a:p>
          <a:p>
            <a:r>
              <a:rPr lang="de-DE" sz="1200" dirty="0">
                <a:solidFill>
                  <a:srgbClr val="FFC000"/>
                </a:solidFill>
              </a:rPr>
              <a:t> </a:t>
            </a:r>
            <a:r>
              <a:rPr lang="de-DE" sz="1200" b="1" i="1" dirty="0">
                <a:solidFill>
                  <a:srgbClr val="FFC000"/>
                </a:solidFill>
              </a:rPr>
              <a:t>Dr. Viola Heß</a:t>
            </a:r>
            <a:endParaRPr lang="de-DE" sz="1200" dirty="0">
              <a:solidFill>
                <a:srgbClr val="FFC000"/>
              </a:solidFill>
            </a:endParaRPr>
          </a:p>
        </p:txBody>
      </p:sp>
    </p:spTree>
  </p:cSld>
  <p:clrMapOvr>
    <a:masterClrMapping/>
  </p:clrMapOvr>
  <mc:AlternateContent xmlns:mc="http://schemas.openxmlformats.org/markup-compatibility/2006" xmlns:p14="http://schemas.microsoft.com/office/powerpoint/2010/main">
    <mc:Choice Requires="p14">
      <p:transition spd="slow" p14:dur="5250" advClick="0" advTm="30000">
        <p14:flythrough/>
      </p:transition>
    </mc:Choice>
    <mc:Fallback xmlns="">
      <p:transition spd="slow" advClick="0" advTm="3000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5"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4000" fill="hold"/>
                                        <p:tgtEl>
                                          <p:spTgt spid="2"/>
                                        </p:tgtEl>
                                        <p:attrNameLst>
                                          <p:attrName>ppt_w</p:attrName>
                                        </p:attrNameLst>
                                      </p:cBhvr>
                                      <p:tavLst>
                                        <p:tav tm="0">
                                          <p:val>
                                            <p:strVal val="#ppt_w*0.70"/>
                                          </p:val>
                                        </p:tav>
                                        <p:tav tm="100000">
                                          <p:val>
                                            <p:strVal val="#ppt_w"/>
                                          </p:val>
                                        </p:tav>
                                      </p:tavLst>
                                    </p:anim>
                                    <p:anim calcmode="lin" valueType="num">
                                      <p:cBhvr>
                                        <p:cTn id="8" dur="4000" fill="hold"/>
                                        <p:tgtEl>
                                          <p:spTgt spid="2"/>
                                        </p:tgtEl>
                                        <p:attrNameLst>
                                          <p:attrName>ppt_h</p:attrName>
                                        </p:attrNameLst>
                                      </p:cBhvr>
                                      <p:tavLst>
                                        <p:tav tm="0">
                                          <p:val>
                                            <p:strVal val="#ppt_h"/>
                                          </p:val>
                                        </p:tav>
                                        <p:tav tm="100000">
                                          <p:val>
                                            <p:strVal val="#ppt_h"/>
                                          </p:val>
                                        </p:tav>
                                      </p:tavLst>
                                    </p:anim>
                                    <p:animEffect transition="in" filter="fade">
                                      <p:cBhvr>
                                        <p:cTn id="9" dur="4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Grafik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98638" y="0"/>
            <a:ext cx="55467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5000" advClick="0" advTm="2000">
        <p14:flythrough/>
      </p:transition>
    </mc:Choice>
    <mc:Fallback xmlns="">
      <p:transition spd="slow" advClick="0" advTm="2000">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Grafik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195513" y="188913"/>
            <a:ext cx="4806950" cy="6402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5000" advClick="0" advTm="2000">
        <p14:flythrough/>
      </p:transition>
    </mc:Choice>
    <mc:Fallback xmlns="">
      <p:transition spd="slow" advClick="0" advTm="2000">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Grafik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95288" y="293688"/>
            <a:ext cx="8353425" cy="627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5000" advClick="0" advTm="2000">
        <p14:flythrough/>
      </p:transition>
    </mc:Choice>
    <mc:Fallback xmlns="">
      <p:transition spd="slow" advClick="0" advTm="2000">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715500" cy="6858000"/>
          </a:xfrm>
          <a:prstGeom prst="rect">
            <a:avLst/>
          </a:prstGeom>
        </p:spPr>
      </p:pic>
    </p:spTree>
    <p:extLst>
      <p:ext uri="{BB962C8B-B14F-4D97-AF65-F5344CB8AC3E}">
        <p14:creationId xmlns:p14="http://schemas.microsoft.com/office/powerpoint/2010/main" val="3753822032"/>
      </p:ext>
    </p:extLst>
  </p:cSld>
  <p:clrMapOvr>
    <a:masterClrMapping/>
  </p:clrMapOvr>
  <mc:AlternateContent xmlns:mc="http://schemas.openxmlformats.org/markup-compatibility/2006" xmlns:p14="http://schemas.microsoft.com/office/powerpoint/2010/main">
    <mc:Choice Requires="p14">
      <p:transition spd="slow" p14:dur="5000" advClick="0" advTm="2000">
        <p14:flythrough/>
      </p:transition>
    </mc:Choice>
    <mc:Fallback xmlns="">
      <p:transition spd="slow" advClick="0" advTm="2000">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324528" cy="6858000"/>
          </a:xfrm>
          <a:prstGeom prst="rect">
            <a:avLst/>
          </a:prstGeom>
        </p:spPr>
      </p:pic>
    </p:spTree>
    <p:extLst>
      <p:ext uri="{BB962C8B-B14F-4D97-AF65-F5344CB8AC3E}">
        <p14:creationId xmlns:p14="http://schemas.microsoft.com/office/powerpoint/2010/main" val="3709711694"/>
      </p:ext>
    </p:extLst>
  </p:cSld>
  <p:clrMapOvr>
    <a:masterClrMapping/>
  </p:clrMapOvr>
  <mc:AlternateContent xmlns:mc="http://schemas.openxmlformats.org/markup-compatibility/2006" xmlns:p14="http://schemas.microsoft.com/office/powerpoint/2010/main">
    <mc:Choice Requires="p14">
      <p:transition spd="slow" p14:dur="5000" advClick="0" advTm="2000">
        <p14:flythrough/>
      </p:transition>
    </mc:Choice>
    <mc:Fallback xmlns="">
      <p:transition spd="slow" advClick="0" advTm="2000">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Grafik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34988" y="404813"/>
            <a:ext cx="8069262" cy="604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5000" advClick="0" advTm="2000">
        <p14:flythrough/>
      </p:transition>
    </mc:Choice>
    <mc:Fallback xmlns="">
      <p:transition spd="slow" advClick="0" advTm="2000">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Grafik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700088"/>
            <a:ext cx="9144000" cy="545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5000" advClick="0" advTm="2000">
        <p14:flythrough/>
      </p:transition>
    </mc:Choice>
    <mc:Fallback xmlns="">
      <p:transition spd="slow" advClick="0" advTm="2000">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468544" cy="6858000"/>
          </a:xfrm>
          <a:prstGeom prst="rect">
            <a:avLst/>
          </a:prstGeom>
        </p:spPr>
      </p:pic>
    </p:spTree>
    <p:extLst>
      <p:ext uri="{BB962C8B-B14F-4D97-AF65-F5344CB8AC3E}">
        <p14:creationId xmlns:p14="http://schemas.microsoft.com/office/powerpoint/2010/main" val="4279108680"/>
      </p:ext>
    </p:extLst>
  </p:cSld>
  <p:clrMapOvr>
    <a:masterClrMapping/>
  </p:clrMapOvr>
  <mc:AlternateContent xmlns:mc="http://schemas.openxmlformats.org/markup-compatibility/2006" xmlns:p14="http://schemas.microsoft.com/office/powerpoint/2010/main">
    <mc:Choice Requires="p14">
      <p:transition spd="slow" p14:dur="5000" advClick="0" advTm="3000">
        <p14:flythrough/>
      </p:transition>
    </mc:Choice>
    <mc:Fallback xmlns="">
      <p:transition spd="slow" advClick="0" advTm="3000">
        <p:fade/>
      </p:transition>
    </mc:Fallback>
  </mc:AlternateContent>
  <p:timing>
    <p:tnLst>
      <p:par>
        <p:cTn id="1" dur="indefinite" restart="never" nodeType="tmRoot"/>
      </p:par>
    </p:tnLst>
  </p:timing>
</p:sld>
</file>

<file path=ppt/theme/theme1.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83</Words>
  <Application>Microsoft Office PowerPoint</Application>
  <PresentationFormat>Bildschirmpräsentation (4:3)</PresentationFormat>
  <Paragraphs>6</Paragraphs>
  <Slides>10</Slides>
  <Notes>0</Notes>
  <HiddenSlides>0</HiddenSlides>
  <MMClips>0</MMClips>
  <ScaleCrop>false</ScaleCrop>
  <HeadingPairs>
    <vt:vector size="4" baseType="variant">
      <vt:variant>
        <vt:lpstr>Design</vt:lpstr>
      </vt:variant>
      <vt:variant>
        <vt:i4>1</vt:i4>
      </vt:variant>
      <vt:variant>
        <vt:lpstr>Folientitel</vt:lpstr>
      </vt:variant>
      <vt:variant>
        <vt:i4>10</vt:i4>
      </vt:variant>
    </vt:vector>
  </HeadingPairs>
  <TitlesOfParts>
    <vt:vector size="11" baseType="lpstr">
      <vt:lpstr>Larissa</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Stefan Wall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Stefan Wall</dc:creator>
  <cp:lastModifiedBy>Stefan Wall</cp:lastModifiedBy>
  <cp:revision>25</cp:revision>
  <dcterms:created xsi:type="dcterms:W3CDTF">2012-08-16T21:56:53Z</dcterms:created>
  <dcterms:modified xsi:type="dcterms:W3CDTF">2012-08-27T14:07:05Z</dcterms:modified>
</cp:coreProperties>
</file>